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0F0718-2555-46C3-909C-E63A51DE9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C27231-5562-429F-B0CA-7B961153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24ED27-E59C-4224-BD93-6B61FD156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277-01C4-44D9-B2C7-40B1E393C86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9521D5-9463-46EE-BD57-769744E70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D75ACA-1488-456E-B1D9-615AEF88A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4C9-8440-4039-B69C-B968D6B4C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47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72265-6DA3-4102-9326-EFB5F110B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A5DD8C-32BF-4FE2-970E-14E380317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0F908B-78ED-44B0-B7DF-3D8FF960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277-01C4-44D9-B2C7-40B1E393C86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DB3D1D-2ECD-424E-9F05-ABACAAB9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44AA7-9A95-4F5B-811C-EB1485B8A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4C9-8440-4039-B69C-B968D6B4C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88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A70ECF-52B0-4B3C-9492-8DD912B8D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F27AE1-F204-402C-B73B-91AFEBB92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8CB9C4-AE1A-462A-8612-C4FC9DEB3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277-01C4-44D9-B2C7-40B1E393C86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0E5B4F-1B48-4FF1-8F98-14C183F4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67905-E7BA-44CD-9AF9-641C067D3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4C9-8440-4039-B69C-B968D6B4C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06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7C00D-3CAF-4D84-8E72-A6C7720CA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E197B7-3B78-44A2-98BE-06D1F6F69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7EACC5-2BF4-48E1-ABA0-8086589B4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277-01C4-44D9-B2C7-40B1E393C86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FB6775-C537-4449-AEBC-BDABC277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601DBB-18A7-4635-82C9-9EFA72CEA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4C9-8440-4039-B69C-B968D6B4C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88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2E8D90-A8F2-4062-9621-23515DE3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393C31-0041-4328-BB0B-DF17CC14C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E96569-86A2-448C-B369-36F93E11C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277-01C4-44D9-B2C7-40B1E393C86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F1280-9C13-4880-AD4B-786AC3E2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91757D-E13E-422D-970C-6AF12F6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4C9-8440-4039-B69C-B968D6B4C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36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399D3-FBB8-4A48-B16F-1D9814CFC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D6CBC-7C84-48B2-9C35-480E0DCD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A6862A-B0FD-41A6-91B9-E076D2BD3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E56F25-30CA-4102-B835-439142673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277-01C4-44D9-B2C7-40B1E393C86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757731-1B53-48F1-9977-8C5ADBBD2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7A82DD-77F8-48A9-A5E6-71DB113CF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4C9-8440-4039-B69C-B968D6B4C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55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498B8-2ADD-46E1-A6DF-B2AE160D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A1CCD8-75FE-448F-9922-D587CBA87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DF68B-1B84-4A0C-A04F-435C6F32F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DABF3D-E376-46A4-837E-CCBAAA087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EE3A9F-128E-4930-8773-BDA24F2F1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1FBD4B-B317-4F1D-980F-F55A51701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277-01C4-44D9-B2C7-40B1E393C86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1B8424-A3AA-44ED-8C3E-399ACA7AA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842C8D-E2FC-4125-9414-8EE13FED0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4C9-8440-4039-B69C-B968D6B4C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12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A0493-1F1E-43A9-B08E-AEA26E7E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BC663C2-5B60-44C5-A16F-04F9635E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277-01C4-44D9-B2C7-40B1E393C86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CDA73C-8949-4F3A-B7CB-43323212E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A2A83A-B6E0-4393-870D-FB351E36D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4C9-8440-4039-B69C-B968D6B4C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162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1D73D0-A496-4F7D-A4FF-16A68C7F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277-01C4-44D9-B2C7-40B1E393C86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DE4514-2E26-4E86-AEC7-FF40B7F53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52172E-87AB-4BC8-9E2F-CBD49D906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4C9-8440-4039-B69C-B968D6B4C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67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DED3F-4911-420B-ABC0-4125D4C54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300081-3269-4CBC-A6FF-75F9F0A42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3AAAD-DEBA-4028-AB1A-2D47E4585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8A81D5-6716-4E2A-A398-A2BF1A9C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277-01C4-44D9-B2C7-40B1E393C86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F26EF2-D7F8-4B26-97EA-149D80602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AEB81D-06C5-4E61-A9C8-A06DC9CFD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4C9-8440-4039-B69C-B968D6B4C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84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65AFE-DC18-4607-B865-DF6FFE822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F82830-F57D-49C3-8202-B54DB7EDD8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C9E7EB-E604-4799-92AD-8CAB6B9B6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7CE68B-B673-4A7D-8674-1810B767C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277-01C4-44D9-B2C7-40B1E393C86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6A01A1-3FC2-4D3E-94CD-9BC23C6AA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073404-E566-4E2A-A4D5-E9F15A7F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4C9-8440-4039-B69C-B968D6B4C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62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D29B3-D7D8-4C92-9084-590166DC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FE0C70-F437-4EEA-8B20-240A3B8D3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BA182D-446A-4401-998B-3F97AE971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23277-01C4-44D9-B2C7-40B1E393C86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BED843-DC75-44AF-B281-03271CE43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5BCB7E-5006-4373-8B54-225296F8C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414C9-8440-4039-B69C-B968D6B4C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84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6F5A11-B813-4359-BAF0-F0994E61C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17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711845-CEDE-4E62-A542-EEB55DBB0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0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406B2C-A7EA-4670-97C5-D2F10DE2F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05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19E966-A8DC-4FD0-8907-EE95063FD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21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F46DAD-FEDA-4CF5-88F5-5D367C48A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94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04B0A3-E009-47D6-8723-07FB66138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17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14D2A7-30E5-48E7-B1F6-60D899F9F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439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Шамилова Анжелика Эдвардовна</dc:creator>
  <cp:lastModifiedBy>Жирнова Лидия Николаевна</cp:lastModifiedBy>
  <cp:revision>2</cp:revision>
  <dcterms:created xsi:type="dcterms:W3CDTF">2021-11-23T09:11:59Z</dcterms:created>
  <dcterms:modified xsi:type="dcterms:W3CDTF">2023-05-24T18:07:53Z</dcterms:modified>
</cp:coreProperties>
</file>